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9" name="Rectangle 8"/>
          <p:cNvSpPr/>
          <p:nvPr/>
        </p:nvSpPr>
        <p:spPr>
          <a:xfrm>
            <a:off x="685800" y="685800"/>
            <a:ext cx="8001000" cy="4401205"/>
          </a:xfrm>
          <a:prstGeom prst="rect">
            <a:avLst/>
          </a:prstGeom>
        </p:spPr>
        <p:txBody>
          <a:bodyPr wrap="square">
            <a:spAutoFit/>
          </a:bodyPr>
          <a:lstStyle/>
          <a:p>
            <a:pPr lvl="0" fontAlgn="base">
              <a:spcBef>
                <a:spcPct val="0"/>
              </a:spcBef>
              <a:spcAft>
                <a:spcPct val="0"/>
              </a:spcAft>
            </a:pPr>
            <a:r>
              <a:rPr lang="en-US" sz="2000" b="1" dirty="0" err="1">
                <a:ea typeface="Calibri" pitchFamily="34" charset="0"/>
                <a:cs typeface="Times New Roman" pitchFamily="18" charset="0"/>
              </a:rPr>
              <a:t>Emereson</a:t>
            </a:r>
            <a:r>
              <a:rPr lang="en-US" sz="2000" b="1" dirty="0">
                <a:ea typeface="Calibri" pitchFamily="34" charset="0"/>
                <a:cs typeface="Times New Roman" pitchFamily="18" charset="0"/>
              </a:rPr>
              <a:t> L. </a:t>
            </a:r>
            <a:r>
              <a:rPr lang="en-US" sz="2000" b="1" dirty="0" err="1">
                <a:ea typeface="Calibri" pitchFamily="34" charset="0"/>
                <a:cs typeface="Times New Roman" pitchFamily="18" charset="0"/>
              </a:rPr>
              <a:t>Quirant</a:t>
            </a:r>
            <a:r>
              <a:rPr lang="en-US" sz="2000" dirty="0" err="1">
                <a:ea typeface="Calibri" pitchFamily="34" charset="0"/>
                <a:cs typeface="Times New Roman" pitchFamily="18" charset="0"/>
              </a:rPr>
              <a:t>e</a:t>
            </a:r>
            <a:endParaRPr lang="en-US" sz="2000" dirty="0">
              <a:cs typeface="Arial" pitchFamily="34" charset="0"/>
            </a:endParaRPr>
          </a:p>
          <a:p>
            <a:pPr lvl="0" eaLnBrk="0" fontAlgn="base" hangingPunct="0">
              <a:spcBef>
                <a:spcPct val="0"/>
              </a:spcBef>
              <a:spcAft>
                <a:spcPct val="0"/>
              </a:spcAft>
            </a:pPr>
            <a:r>
              <a:rPr lang="en-US" sz="2000" dirty="0" smtClean="0">
                <a:ea typeface="Calibri" pitchFamily="34" charset="0"/>
                <a:cs typeface="Times New Roman" pitchFamily="18" charset="0"/>
              </a:rPr>
              <a:t>                       How </a:t>
            </a:r>
            <a:r>
              <a:rPr lang="en-US" sz="2000" dirty="0">
                <a:ea typeface="Calibri" pitchFamily="34" charset="0"/>
                <a:cs typeface="Times New Roman" pitchFamily="18" charset="0"/>
              </a:rPr>
              <a:t>does Project R-MISE influence my teaching?</a:t>
            </a:r>
            <a:endParaRPr lang="en-US" sz="2000" dirty="0">
              <a:cs typeface="Arial" pitchFamily="34" charset="0"/>
            </a:endParaRPr>
          </a:p>
          <a:p>
            <a:pPr lvl="0" eaLnBrk="0" fontAlgn="base" hangingPunct="0">
              <a:spcBef>
                <a:spcPct val="0"/>
              </a:spcBef>
              <a:spcAft>
                <a:spcPct val="0"/>
              </a:spcAft>
            </a:pPr>
            <a:r>
              <a:rPr lang="en-US" sz="2000" dirty="0">
                <a:ea typeface="Calibri" pitchFamily="34" charset="0"/>
                <a:cs typeface="Times New Roman" pitchFamily="18" charset="0"/>
              </a:rPr>
              <a:t>Project R-MISE has done a major impact in my way of teaching in the sense that I can use and apply all the topics we discussed during the summer workshop in my classroom. The “designing effective science instruction” serves as my guide to start the school year better than last year. Implementing the strategies which are new to me, is a challenge but rewarding at the end. At the end of the day, I can’t explain the feeling of satisfaction if my students come back and tell me that they had fun while learning the lesson.  </a:t>
            </a:r>
            <a:endParaRPr lang="en-US" sz="2000" dirty="0">
              <a:cs typeface="Arial" pitchFamily="34" charset="0"/>
            </a:endParaRPr>
          </a:p>
          <a:p>
            <a:pPr lvl="0" eaLnBrk="0" fontAlgn="base" hangingPunct="0">
              <a:spcBef>
                <a:spcPct val="0"/>
              </a:spcBef>
              <a:spcAft>
                <a:spcPct val="0"/>
              </a:spcAft>
            </a:pPr>
            <a:r>
              <a:rPr lang="en-US" sz="2000" dirty="0">
                <a:ea typeface="Calibri" pitchFamily="34" charset="0"/>
                <a:cs typeface="Times New Roman" pitchFamily="18" charset="0"/>
              </a:rPr>
              <a:t>Coaching activity is another important activity that I really appreciate. It is not only helpful on my colleagues but of course, for me too. I’m learning during our collaboration meeting and really happy sharing what I’ve learned from project R-MISE.</a:t>
            </a:r>
            <a:endParaRPr lang="en-US" sz="2000" dirty="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166</Words>
  <Application>Microsoft Office PowerPoint</Application>
  <PresentationFormat>On-screen Show (4:3)</PresentationFormat>
  <Paragraphs>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3</cp:revision>
  <dcterms:created xsi:type="dcterms:W3CDTF">2014-10-29T21:39:27Z</dcterms:created>
  <dcterms:modified xsi:type="dcterms:W3CDTF">2014-10-29T21:47:07Z</dcterms:modified>
</cp:coreProperties>
</file>