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4" name="Rectangle 13"/>
          <p:cNvSpPr/>
          <p:nvPr/>
        </p:nvSpPr>
        <p:spPr>
          <a:xfrm>
            <a:off x="838200" y="914399"/>
            <a:ext cx="7696200" cy="369332"/>
          </a:xfrm>
          <a:prstGeom prst="rect">
            <a:avLst/>
          </a:prstGeom>
        </p:spPr>
        <p:txBody>
          <a:bodyPr wrap="square">
            <a:spAutoFit/>
          </a:bodyPr>
          <a:lstStyle/>
          <a:p>
            <a:pPr lvl="0" fontAlgn="base">
              <a:spcBef>
                <a:spcPct val="0"/>
              </a:spcBef>
              <a:spcAft>
                <a:spcPct val="0"/>
              </a:spcAft>
            </a:pPr>
            <a:endParaRPr lang="en-US" dirty="0">
              <a:cs typeface="Arial" pitchFamily="34" charset="0"/>
            </a:endParaRPr>
          </a:p>
        </p:txBody>
      </p:sp>
      <p:sp>
        <p:nvSpPr>
          <p:cNvPr id="13" name="Rectangle 12"/>
          <p:cNvSpPr/>
          <p:nvPr/>
        </p:nvSpPr>
        <p:spPr>
          <a:xfrm>
            <a:off x="1143000" y="990600"/>
            <a:ext cx="7391400" cy="4247317"/>
          </a:xfrm>
          <a:prstGeom prst="rect">
            <a:avLst/>
          </a:prstGeom>
        </p:spPr>
        <p:txBody>
          <a:bodyPr wrap="square">
            <a:spAutoFit/>
          </a:bodyPr>
          <a:lstStyle/>
          <a:p>
            <a:pPr lvl="0" fontAlgn="base">
              <a:spcBef>
                <a:spcPct val="0"/>
              </a:spcBef>
              <a:spcAft>
                <a:spcPct val="0"/>
              </a:spcAft>
            </a:pPr>
            <a:r>
              <a:rPr lang="en-US" b="1" dirty="0" smtClean="0">
                <a:ea typeface="Calibri" pitchFamily="34" charset="0"/>
                <a:cs typeface="Times New Roman" pitchFamily="18" charset="0"/>
              </a:rPr>
              <a:t>Susan </a:t>
            </a:r>
            <a:r>
              <a:rPr lang="en-US" b="1" dirty="0" err="1" smtClean="0">
                <a:ea typeface="Calibri" pitchFamily="34" charset="0"/>
                <a:cs typeface="Times New Roman" pitchFamily="18" charset="0"/>
              </a:rPr>
              <a:t>Varnado</a:t>
            </a:r>
            <a:r>
              <a:rPr lang="en-US" b="1" dirty="0" smtClean="0">
                <a:ea typeface="Calibri" pitchFamily="34" charset="0"/>
                <a:cs typeface="Times New Roman" pitchFamily="18" charset="0"/>
              </a:rPr>
              <a:t>, M.Ed.</a:t>
            </a:r>
            <a:endParaRPr lang="en-US" dirty="0" smtClean="0">
              <a:cs typeface="Arial" pitchFamily="34" charset="0"/>
            </a:endParaRPr>
          </a:p>
          <a:p>
            <a:pPr lvl="0" eaLnBrk="0" fontAlgn="base" hangingPunct="0">
              <a:spcBef>
                <a:spcPct val="0"/>
              </a:spcBef>
              <a:spcAft>
                <a:spcPct val="0"/>
              </a:spcAft>
            </a:pPr>
            <a:r>
              <a:rPr lang="en-US" dirty="0" smtClean="0">
                <a:ea typeface="Calibri" pitchFamily="34" charset="0"/>
                <a:cs typeface="Times New Roman" pitchFamily="18" charset="0"/>
              </a:rPr>
              <a:t>I, Susan </a:t>
            </a:r>
            <a:r>
              <a:rPr lang="en-US" dirty="0" err="1" smtClean="0">
                <a:ea typeface="Calibri" pitchFamily="34" charset="0"/>
                <a:cs typeface="Times New Roman" pitchFamily="18" charset="0"/>
              </a:rPr>
              <a:t>Varnado</a:t>
            </a:r>
            <a:r>
              <a:rPr lang="en-US" dirty="0" smtClean="0">
                <a:ea typeface="Calibri" pitchFamily="34" charset="0"/>
                <a:cs typeface="Times New Roman" pitchFamily="18" charset="0"/>
              </a:rPr>
              <a:t>, have been a participant of Project MISE in the past and the present.  As an educator I have been able to reflect upon my teaching style and enhance the strategies that I chose to implement within my classroom.  The educator, tailored program has enabled be to use the "best practices" for student achievement levels.  This program is not only teaching me to reach all students and their goals, but to also reach mine.  Being a 16-year veteran teacher, I always thought I accelerated at working efficiently, effectively, and smart.  This program has allowed me to locate my weaknesses and begin to transform them into strengths.  MISE is modeling strategies that enable me to grow as an educator and a leader.  The support from this program is beyond measures.  It would be of best interest to allow the program to continue so other educators may be given the ability to impact students and members of the educational community in a positive manner.  What a difference one program and many participants can make!</a:t>
            </a:r>
            <a:endParaRPr lang="en-US" dirty="0" smtClean="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203</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15</cp:revision>
  <dcterms:created xsi:type="dcterms:W3CDTF">2014-10-29T21:39:27Z</dcterms:created>
  <dcterms:modified xsi:type="dcterms:W3CDTF">2014-10-29T22:12:58Z</dcterms:modified>
</cp:coreProperties>
</file>