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227AB-3CC7-4EFB-B01A-1D0861E9D783}"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227AB-3CC7-4EFB-B01A-1D0861E9D783}" type="datetimeFigureOut">
              <a:rPr lang="en-US" smtClean="0"/>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227AB-3CC7-4EFB-B01A-1D0861E9D783}" type="datetimeFigureOut">
              <a:rPr lang="en-US" smtClean="0"/>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227AB-3CC7-4EFB-B01A-1D0861E9D783}" type="datetimeFigureOut">
              <a:rPr lang="en-US" smtClean="0"/>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227AB-3CC7-4EFB-B01A-1D0861E9D783}" type="datetimeFigureOut">
              <a:rPr lang="en-US" smtClean="0"/>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C4D0C-A950-4360-A363-A4E22FE16F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47700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LEADERSHIP INSTITUTE</a:t>
            </a:r>
            <a:endParaRPr lang="en-US" sz="2400" b="1" dirty="0">
              <a:solidFill>
                <a:schemeClr val="bg1"/>
              </a:solidFill>
            </a:endParaRPr>
          </a:p>
        </p:txBody>
      </p:sp>
      <p:sp>
        <p:nvSpPr>
          <p:cNvPr id="5" name="Rectangle 4"/>
          <p:cNvSpPr>
            <a:spLocks noChangeArrowheads="1"/>
          </p:cNvSpPr>
          <p:nvPr/>
        </p:nvSpPr>
        <p:spPr bwMode="auto">
          <a:xfrm>
            <a:off x="0" y="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JOSEPH MEYINSSE TEACHER</a:t>
            </a:r>
            <a:endParaRPr lang="en-US" sz="2400" b="1" dirty="0">
              <a:solidFill>
                <a:schemeClr val="bg1"/>
              </a:solidFill>
            </a:endParaRPr>
          </a:p>
        </p:txBody>
      </p:sp>
      <p:sp>
        <p:nvSpPr>
          <p:cNvPr id="6" name="Rectangle 5"/>
          <p:cNvSpPr>
            <a:spLocks noChangeArrowheads="1"/>
          </p:cNvSpPr>
          <p:nvPr/>
        </p:nvSpPr>
        <p:spPr bwMode="auto">
          <a:xfrm>
            <a:off x="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7" name="Rectangle 5"/>
          <p:cNvSpPr>
            <a:spLocks noChangeArrowheads="1"/>
          </p:cNvSpPr>
          <p:nvPr/>
        </p:nvSpPr>
        <p:spPr bwMode="auto">
          <a:xfrm>
            <a:off x="891540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11" name="Rectangle 10"/>
          <p:cNvSpPr/>
          <p:nvPr/>
        </p:nvSpPr>
        <p:spPr>
          <a:xfrm>
            <a:off x="990600" y="914400"/>
            <a:ext cx="7391400" cy="4524315"/>
          </a:xfrm>
          <a:prstGeom prst="rect">
            <a:avLst/>
          </a:prstGeom>
        </p:spPr>
        <p:txBody>
          <a:bodyPr wrap="square">
            <a:spAutoFit/>
          </a:bodyPr>
          <a:lstStyle/>
          <a:p>
            <a:pPr lvl="0" fontAlgn="base">
              <a:spcBef>
                <a:spcPct val="0"/>
              </a:spcBef>
              <a:spcAft>
                <a:spcPct val="0"/>
              </a:spcAft>
            </a:pPr>
            <a:r>
              <a:rPr kumimoji="0" lang="en-US" b="1" i="0" u="none" strike="noStrike" cap="none" normalizeH="0" baseline="0" dirty="0" smtClean="0">
                <a:ln>
                  <a:noFill/>
                </a:ln>
                <a:solidFill>
                  <a:schemeClr val="tx1"/>
                </a:solidFill>
                <a:effectLst/>
                <a:ea typeface="Calibri" pitchFamily="34" charset="0"/>
                <a:cs typeface="Times New Roman" pitchFamily="18" charset="0"/>
              </a:rPr>
              <a:t>Kelly Haynes</a:t>
            </a:r>
            <a:endParaRPr kumimoji="0" lang="en-US"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ea typeface="Calibri" pitchFamily="34" charset="0"/>
                <a:cs typeface="Times New Roman" pitchFamily="18" charset="0"/>
              </a:rPr>
              <a:t>My JMTLI experience during the summer of 2014 was an extraordinary one.  It was filled with research-based techniques that modeled inquiry science throughout the classroom.  A variety of approaches were used to disseminate the information to the participants.  We “listened” to presenters, created our own learning by “doing” various activities, and were even responsible for “presenting” information to our colleagues that we were assigned.  The experience is not stopping with the ending of the summer; we will be participating in several follow-up workshops and conferences to continue our exploration of inquiry science.  The most useful aspect of the JMTLI experience is the continued support that we are receiving from the project’s staff.  Mrs. B. </a:t>
            </a:r>
            <a:r>
              <a:rPr kumimoji="0" lang="en-US" b="0" i="0" u="none" strike="noStrike" cap="none" normalizeH="0" baseline="0" dirty="0" err="1" smtClean="0">
                <a:ln>
                  <a:noFill/>
                </a:ln>
                <a:solidFill>
                  <a:schemeClr val="tx1"/>
                </a:solidFill>
                <a:effectLst/>
                <a:ea typeface="Calibri" pitchFamily="34" charset="0"/>
                <a:cs typeface="Times New Roman" pitchFamily="18" charset="0"/>
              </a:rPr>
              <a:t>Shujaa</a:t>
            </a:r>
            <a:r>
              <a:rPr kumimoji="0" lang="en-US" b="0" i="0" u="none" strike="noStrike" cap="none" normalizeH="0" baseline="0" dirty="0" smtClean="0">
                <a:ln>
                  <a:noFill/>
                </a:ln>
                <a:solidFill>
                  <a:schemeClr val="tx1"/>
                </a:solidFill>
                <a:effectLst/>
                <a:ea typeface="Calibri" pitchFamily="34" charset="0"/>
                <a:cs typeface="Times New Roman" pitchFamily="18" charset="0"/>
              </a:rPr>
              <a:t> has been instrumental in reaching each of us where we are and bringing us to the level that we need to be in order to serve as competent science leaders at our respective schools.  I look forward to the continuation of the year and am confident that I will have a plethora of information to share with my colleagues.</a:t>
            </a:r>
            <a:endParaRPr kumimoji="0" lang="en-US"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200</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Meyinsse</dc:creator>
  <cp:lastModifiedBy>Joseph Meyinsse</cp:lastModifiedBy>
  <cp:revision>5</cp:revision>
  <dcterms:created xsi:type="dcterms:W3CDTF">2014-10-29T21:39:27Z</dcterms:created>
  <dcterms:modified xsi:type="dcterms:W3CDTF">2014-10-29T21:52:17Z</dcterms:modified>
</cp:coreProperties>
</file>