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27AB-3CC7-4EFB-B01A-1D0861E9D783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4D0C-A950-4360-A363-A4E22FE16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27AB-3CC7-4EFB-B01A-1D0861E9D783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4D0C-A950-4360-A363-A4E22FE16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27AB-3CC7-4EFB-B01A-1D0861E9D783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4D0C-A950-4360-A363-A4E22FE16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27AB-3CC7-4EFB-B01A-1D0861E9D783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4D0C-A950-4360-A363-A4E22FE16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27AB-3CC7-4EFB-B01A-1D0861E9D783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4D0C-A950-4360-A363-A4E22FE16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27AB-3CC7-4EFB-B01A-1D0861E9D783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4D0C-A950-4360-A363-A4E22FE16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27AB-3CC7-4EFB-B01A-1D0861E9D783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4D0C-A950-4360-A363-A4E22FE16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27AB-3CC7-4EFB-B01A-1D0861E9D783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4D0C-A950-4360-A363-A4E22FE16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27AB-3CC7-4EFB-B01A-1D0861E9D783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4D0C-A950-4360-A363-A4E22FE16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27AB-3CC7-4EFB-B01A-1D0861E9D783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4D0C-A950-4360-A363-A4E22FE16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227AB-3CC7-4EFB-B01A-1D0861E9D783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C4D0C-A950-4360-A363-A4E22FE16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4227AB-3CC7-4EFB-B01A-1D0861E9D783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9C4D0C-A950-4360-A363-A4E22FE16F0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6477000"/>
            <a:ext cx="9144000" cy="381000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50000">
                <a:srgbClr val="0000FF"/>
              </a:gs>
              <a:gs pos="100000">
                <a:srgbClr val="FFFF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400" b="1" dirty="0" smtClean="0">
                <a:solidFill>
                  <a:schemeClr val="bg1"/>
                </a:solidFill>
              </a:rPr>
              <a:t>LEADERSHIP INSTITUTE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381000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50000">
                <a:srgbClr val="0000FF"/>
              </a:gs>
              <a:gs pos="100000">
                <a:srgbClr val="FFFF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400" b="1" dirty="0" smtClean="0">
                <a:solidFill>
                  <a:schemeClr val="bg1"/>
                </a:solidFill>
              </a:rPr>
              <a:t>JOSEPH MEYINSSE TEACHER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381000"/>
            <a:ext cx="228600" cy="6096000"/>
          </a:xfrm>
          <a:prstGeom prst="rect">
            <a:avLst/>
          </a:prstGeom>
          <a:gradFill rotWithShape="0">
            <a:gsLst>
              <a:gs pos="0">
                <a:srgbClr val="0000FF"/>
              </a:gs>
              <a:gs pos="50000">
                <a:srgbClr val="FFFF00"/>
              </a:gs>
              <a:gs pos="100000">
                <a:srgbClr val="00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8915400" y="381000"/>
            <a:ext cx="228600" cy="6096000"/>
          </a:xfrm>
          <a:prstGeom prst="rect">
            <a:avLst/>
          </a:prstGeom>
          <a:gradFill rotWithShape="0">
            <a:gsLst>
              <a:gs pos="0">
                <a:srgbClr val="0000FF"/>
              </a:gs>
              <a:gs pos="50000">
                <a:srgbClr val="FFFF00"/>
              </a:gs>
              <a:gs pos="100000">
                <a:srgbClr val="00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09600" y="914400"/>
            <a:ext cx="7924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9728" indent="0">
              <a:buNone/>
            </a:pPr>
            <a:r>
              <a:rPr lang="en-US" b="1" dirty="0" smtClean="0"/>
              <a:t>Emily Jackson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           </a:t>
            </a:r>
            <a:r>
              <a:rPr lang="en-US" smtClean="0"/>
              <a:t>	                              My </a:t>
            </a:r>
            <a:r>
              <a:rPr lang="en-US" dirty="0" smtClean="0"/>
              <a:t>Project MISE Experience</a:t>
            </a:r>
          </a:p>
          <a:p>
            <a:pPr>
              <a:buNone/>
            </a:pPr>
            <a:r>
              <a:rPr lang="en-US" dirty="0" smtClean="0"/>
              <a:t>    I was a Project MISE participant in Cohort 2011-2012.  This opportunity was a great one because I met new teachers from various districts and learned about new classroom resources.  Through Project MISE, I was exposed to “SNACKS” that were not only related to Physical Science but to Life Science.  During the time of my participation, I was a 7</a:t>
            </a:r>
            <a:r>
              <a:rPr lang="en-US" baseline="30000" dirty="0" smtClean="0"/>
              <a:t>th</a:t>
            </a:r>
            <a:r>
              <a:rPr lang="en-US" dirty="0" smtClean="0"/>
              <a:t> grade Life Science teacher and I was able to bring in cost effective activities to demonstrate to my students as it related to Life Science, in addition to, Science Inquiry.  I would have not being exposed to these various resources and strategies if I would have not participated in Project MISE. As a result of my Project MISE experience, I decided to do my graduate research on the Experiences of Science Teachers’ Participation in an Inquiry- Based Professional Development.  The inquiry-based professional development is Project MISE.  I anticipate graduating in May 2015.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9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Joseph Meyinsse</dc:creator>
  <cp:lastModifiedBy>Joseph Meyinsse</cp:lastModifiedBy>
  <cp:revision>4</cp:revision>
  <dcterms:created xsi:type="dcterms:W3CDTF">2014-10-29T21:39:27Z</dcterms:created>
  <dcterms:modified xsi:type="dcterms:W3CDTF">2014-10-29T21:50:00Z</dcterms:modified>
</cp:coreProperties>
</file>