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14" name="Rectangle 13"/>
          <p:cNvSpPr/>
          <p:nvPr/>
        </p:nvSpPr>
        <p:spPr>
          <a:xfrm>
            <a:off x="838200" y="914399"/>
            <a:ext cx="7696200" cy="369332"/>
          </a:xfrm>
          <a:prstGeom prst="rect">
            <a:avLst/>
          </a:prstGeom>
        </p:spPr>
        <p:txBody>
          <a:bodyPr wrap="square">
            <a:spAutoFit/>
          </a:bodyPr>
          <a:lstStyle/>
          <a:p>
            <a:pPr lvl="0" fontAlgn="base">
              <a:spcBef>
                <a:spcPct val="0"/>
              </a:spcBef>
              <a:spcAft>
                <a:spcPct val="0"/>
              </a:spcAft>
            </a:pPr>
            <a:endParaRPr lang="en-US" dirty="0">
              <a:cs typeface="Arial" pitchFamily="34" charset="0"/>
            </a:endParaRPr>
          </a:p>
        </p:txBody>
      </p:sp>
      <p:sp>
        <p:nvSpPr>
          <p:cNvPr id="9" name="Rectangle 8"/>
          <p:cNvSpPr/>
          <p:nvPr/>
        </p:nvSpPr>
        <p:spPr>
          <a:xfrm>
            <a:off x="990600" y="685800"/>
            <a:ext cx="7467600" cy="5016758"/>
          </a:xfrm>
          <a:prstGeom prst="rect">
            <a:avLst/>
          </a:prstGeom>
        </p:spPr>
        <p:txBody>
          <a:bodyPr wrap="square">
            <a:spAutoFit/>
          </a:bodyPr>
          <a:lstStyle/>
          <a:p>
            <a:r>
              <a:rPr lang="en-US" sz="1600" dirty="0" err="1" smtClean="0"/>
              <a:t>Sunitha</a:t>
            </a:r>
            <a:r>
              <a:rPr lang="en-US" sz="1600" dirty="0" smtClean="0"/>
              <a:t> </a:t>
            </a:r>
            <a:r>
              <a:rPr lang="en-US" sz="1600" dirty="0" err="1" smtClean="0"/>
              <a:t>Shyamala</a:t>
            </a:r>
            <a:r>
              <a:rPr lang="en-US" sz="1600" dirty="0" smtClean="0"/>
              <a:t>:</a:t>
            </a:r>
            <a:br>
              <a:rPr lang="en-US" sz="1600" dirty="0" smtClean="0"/>
            </a:br>
            <a:r>
              <a:rPr lang="en-US" sz="1600" dirty="0" smtClean="0"/>
              <a:t>                            How has Project MISE influenced me as a teacher?</a:t>
            </a:r>
            <a:br>
              <a:rPr lang="en-US" sz="1600" dirty="0" smtClean="0"/>
            </a:br>
            <a:r>
              <a:rPr lang="en-US" sz="1600" dirty="0" smtClean="0"/>
              <a:t>Project MISE has been an excellent professional development workshop for Math and Science Teachers. It has motivated me in teaching inquiry based science using the 5 E’s and Inexpensive hands on activities and to make science more interesting, effective and more fun..Project MISE provided me with that knowledge and inquiry skills that I can share with my Students’ .Project MISE has truly been a unique experience in learning secondary level Science and Math Concepts. All participants were involved in making inexpensive and easy to make SNACKS. I used several of these SNACKS to teach various physics concepts like light, sound, waves, electricity and magnetism. Inexpensive and ease to build, these SNACKS is critical in my case since my school is located in a rural parish where resources are limited. In addition to imparting excellent Science and Math concepts, Project MISE also allowed me to participate in state level Science conference as well as facilitated to attend several conferences offered by NASA and to visit LIGO. These conferences were especially useful in further broadening my science concepts and networking with other teachers in the state. Overall, it has been a wonderful experience participating in Project MISE and working alongside equally passionate teachers from other parts of the state. This networking provided us with an opportunity to share our resources to improve our students’ Science and Math knowledge and understanding.</a:t>
            </a:r>
            <a:endParaRPr lang="en-US"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8</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10</cp:revision>
  <dcterms:created xsi:type="dcterms:W3CDTF">2014-10-29T21:39:27Z</dcterms:created>
  <dcterms:modified xsi:type="dcterms:W3CDTF">2014-10-29T22:01:13Z</dcterms:modified>
</cp:coreProperties>
</file>