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227AB-3CC7-4EFB-B01A-1D0861E9D783}" type="datetimeFigureOut">
              <a:rPr lang="en-US" smtClean="0"/>
              <a:t>10/29/2014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C4D0C-A950-4360-A363-A4E22FE16F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227AB-3CC7-4EFB-B01A-1D0861E9D783}" type="datetimeFigureOut">
              <a:rPr lang="en-US" smtClean="0"/>
              <a:t>10/29/2014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C4D0C-A950-4360-A363-A4E22FE16F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227AB-3CC7-4EFB-B01A-1D0861E9D783}" type="datetimeFigureOut">
              <a:rPr lang="en-US" smtClean="0"/>
              <a:t>10/29/2014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C4D0C-A950-4360-A363-A4E22FE16F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227AB-3CC7-4EFB-B01A-1D0861E9D783}" type="datetimeFigureOut">
              <a:rPr lang="en-US" smtClean="0"/>
              <a:t>10/29/2014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C4D0C-A950-4360-A363-A4E22FE16F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227AB-3CC7-4EFB-B01A-1D0861E9D783}" type="datetimeFigureOut">
              <a:rPr lang="en-US" smtClean="0"/>
              <a:t>10/29/2014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C4D0C-A950-4360-A363-A4E22FE16F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227AB-3CC7-4EFB-B01A-1D0861E9D783}" type="datetimeFigureOut">
              <a:rPr lang="en-US" smtClean="0"/>
              <a:t>10/29/2014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C4D0C-A950-4360-A363-A4E22FE16F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227AB-3CC7-4EFB-B01A-1D0861E9D783}" type="datetimeFigureOut">
              <a:rPr lang="en-US" smtClean="0"/>
              <a:t>10/29/2014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C4D0C-A950-4360-A363-A4E22FE16F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227AB-3CC7-4EFB-B01A-1D0861E9D783}" type="datetimeFigureOut">
              <a:rPr lang="en-US" smtClean="0"/>
              <a:t>10/29/2014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C4D0C-A950-4360-A363-A4E22FE16F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227AB-3CC7-4EFB-B01A-1D0861E9D783}" type="datetimeFigureOut">
              <a:rPr lang="en-US" smtClean="0"/>
              <a:t>10/29/2014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C4D0C-A950-4360-A363-A4E22FE16F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227AB-3CC7-4EFB-B01A-1D0861E9D783}" type="datetimeFigureOut">
              <a:rPr lang="en-US" smtClean="0"/>
              <a:t>10/29/2014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C4D0C-A950-4360-A363-A4E22FE16F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227AB-3CC7-4EFB-B01A-1D0861E9D783}" type="datetimeFigureOut">
              <a:rPr lang="en-US" smtClean="0"/>
              <a:t>10/29/2014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C4D0C-A950-4360-A363-A4E22FE16F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4227AB-3CC7-4EFB-B01A-1D0861E9D783}" type="datetimeFigureOut">
              <a:rPr lang="en-US" smtClean="0"/>
              <a:t>10/29/2014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9C4D0C-A950-4360-A363-A4E22FE16F0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6477000"/>
            <a:ext cx="9144000" cy="381000"/>
          </a:xfrm>
          <a:prstGeom prst="rect">
            <a:avLst/>
          </a:prstGeom>
          <a:gradFill rotWithShape="0">
            <a:gsLst>
              <a:gs pos="0">
                <a:srgbClr val="FFFF00"/>
              </a:gs>
              <a:gs pos="50000">
                <a:srgbClr val="0000FF"/>
              </a:gs>
              <a:gs pos="100000">
                <a:srgbClr val="FFFF0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400" b="1" dirty="0" smtClean="0">
                <a:solidFill>
                  <a:schemeClr val="bg1"/>
                </a:solidFill>
              </a:rPr>
              <a:t>LEADERSHIP INSTITUTE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381000"/>
          </a:xfrm>
          <a:prstGeom prst="rect">
            <a:avLst/>
          </a:prstGeom>
          <a:gradFill rotWithShape="0">
            <a:gsLst>
              <a:gs pos="0">
                <a:srgbClr val="FFFF00"/>
              </a:gs>
              <a:gs pos="50000">
                <a:srgbClr val="0000FF"/>
              </a:gs>
              <a:gs pos="100000">
                <a:srgbClr val="FFFF0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400" b="1" dirty="0" smtClean="0">
                <a:solidFill>
                  <a:schemeClr val="bg1"/>
                </a:solidFill>
              </a:rPr>
              <a:t>JOSEPH MEYINSSE TEACHER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0" y="381000"/>
            <a:ext cx="228600" cy="6096000"/>
          </a:xfrm>
          <a:prstGeom prst="rect">
            <a:avLst/>
          </a:prstGeom>
          <a:gradFill rotWithShape="0">
            <a:gsLst>
              <a:gs pos="0">
                <a:srgbClr val="0000FF"/>
              </a:gs>
              <a:gs pos="50000">
                <a:srgbClr val="FFFF00"/>
              </a:gs>
              <a:gs pos="100000">
                <a:srgbClr val="0000FF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8915400" y="381000"/>
            <a:ext cx="228600" cy="6096000"/>
          </a:xfrm>
          <a:prstGeom prst="rect">
            <a:avLst/>
          </a:prstGeom>
          <a:gradFill rotWithShape="0">
            <a:gsLst>
              <a:gs pos="0">
                <a:srgbClr val="0000FF"/>
              </a:gs>
              <a:gs pos="50000">
                <a:srgbClr val="FFFF00"/>
              </a:gs>
              <a:gs pos="100000">
                <a:srgbClr val="0000FF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751344"/>
            <a:ext cx="7620000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ea typeface="Calibri" pitchFamily="34" charset="0"/>
                <a:cs typeface="Times New Roman" pitchFamily="18" charset="0"/>
              </a:rPr>
              <a:t>Cynthia Weber</a:t>
            </a:r>
            <a:endParaRPr lang="en-US" sz="2000" dirty="0"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ea typeface="Calibri" pitchFamily="34" charset="0"/>
                <a:cs typeface="Times New Roman" pitchFamily="18" charset="0"/>
              </a:rPr>
              <a:t>           </a:t>
            </a:r>
            <a:r>
              <a:rPr lang="en-US" sz="2000" dirty="0" smtClean="0">
                <a:ea typeface="Calibri" pitchFamily="34" charset="0"/>
                <a:cs typeface="Times New Roman" pitchFamily="18" charset="0"/>
              </a:rPr>
              <a:t>       “</a:t>
            </a:r>
            <a:r>
              <a:rPr lang="en-US" sz="2000" dirty="0">
                <a:ea typeface="Calibri" pitchFamily="34" charset="0"/>
                <a:cs typeface="Times New Roman" pitchFamily="18" charset="0"/>
              </a:rPr>
              <a:t>How Project MISE influenced me as a teacher”</a:t>
            </a:r>
            <a:endParaRPr lang="en-US" sz="2000" dirty="0"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ea typeface="Calibri" pitchFamily="34" charset="0"/>
                <a:cs typeface="Times New Roman" pitchFamily="18" charset="0"/>
              </a:rPr>
              <a:t>As a new teacher I have gained a tremendous amount of knowledge and strategies I can implement in the classroom. From the first day of professional development, I was surrounded with teachers who had a wealth on experience to share throughout our daily discussions. Each day Mrs. </a:t>
            </a:r>
            <a:r>
              <a:rPr lang="en-US" sz="2000" dirty="0" err="1">
                <a:ea typeface="Calibri" pitchFamily="34" charset="0"/>
                <a:cs typeface="Times New Roman" pitchFamily="18" charset="0"/>
              </a:rPr>
              <a:t>Shujaa</a:t>
            </a:r>
            <a:r>
              <a:rPr lang="en-US" sz="2000" dirty="0">
                <a:ea typeface="Calibri" pitchFamily="34" charset="0"/>
                <a:cs typeface="Times New Roman" pitchFamily="18" charset="0"/>
              </a:rPr>
              <a:t> introduced us to strategies for assessments, classroom management, and classroom culture. For example, I learned about formative assessments.  In the workshop we were provided not only what was a formative assessment but also we were showed how a formative assessment looks when implemented in the classroom.   Project MISE has greatly impacted me as a teacher. </a:t>
            </a:r>
            <a:endParaRPr lang="en-US" sz="2000" dirty="0"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ea typeface="Calibri" pitchFamily="34" charset="0"/>
                <a:cs typeface="Times New Roman" pitchFamily="18" charset="0"/>
              </a:rPr>
              <a:t>I look forward to future workshops.</a:t>
            </a:r>
            <a:endParaRPr lang="en-US" sz="2000" dirty="0"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139</Words>
  <Application>Microsoft Office PowerPoint</Application>
  <PresentationFormat>On-screen Show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Joseph Meyinsse</dc:creator>
  <cp:lastModifiedBy>Joseph Meyinsse</cp:lastModifiedBy>
  <cp:revision>2</cp:revision>
  <dcterms:created xsi:type="dcterms:W3CDTF">2014-10-29T21:39:27Z</dcterms:created>
  <dcterms:modified xsi:type="dcterms:W3CDTF">2014-10-29T21:45:30Z</dcterms:modified>
</cp:coreProperties>
</file>