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1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4227AB-3CC7-4EFB-B01A-1D0861E9D783}"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4227AB-3CC7-4EFB-B01A-1D0861E9D783}" type="datetimeFigureOut">
              <a:rPr lang="en-US" smtClean="0"/>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4227AB-3CC7-4EFB-B01A-1D0861E9D783}" type="datetimeFigureOut">
              <a:rPr lang="en-US" smtClean="0"/>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227AB-3CC7-4EFB-B01A-1D0861E9D783}" type="datetimeFigureOut">
              <a:rPr lang="en-US" smtClean="0"/>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227AB-3CC7-4EFB-B01A-1D0861E9D783}" type="datetimeFigureOut">
              <a:rPr lang="en-US" smtClean="0"/>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C4D0C-A950-4360-A363-A4E22FE16F0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47700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LEADERSHIP INSTITUTE</a:t>
            </a:r>
            <a:endParaRPr lang="en-US" sz="2400" b="1" dirty="0">
              <a:solidFill>
                <a:schemeClr val="bg1"/>
              </a:solidFill>
            </a:endParaRPr>
          </a:p>
        </p:txBody>
      </p:sp>
      <p:sp>
        <p:nvSpPr>
          <p:cNvPr id="5" name="Rectangle 4"/>
          <p:cNvSpPr>
            <a:spLocks noChangeArrowheads="1"/>
          </p:cNvSpPr>
          <p:nvPr/>
        </p:nvSpPr>
        <p:spPr bwMode="auto">
          <a:xfrm>
            <a:off x="0" y="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JOSEPH MEYINSSE TEACHER</a:t>
            </a:r>
            <a:endParaRPr lang="en-US" sz="2400" b="1" dirty="0">
              <a:solidFill>
                <a:schemeClr val="bg1"/>
              </a:solidFill>
            </a:endParaRPr>
          </a:p>
        </p:txBody>
      </p:sp>
      <p:sp>
        <p:nvSpPr>
          <p:cNvPr id="6" name="Rectangle 5"/>
          <p:cNvSpPr>
            <a:spLocks noChangeArrowheads="1"/>
          </p:cNvSpPr>
          <p:nvPr/>
        </p:nvSpPr>
        <p:spPr bwMode="auto">
          <a:xfrm>
            <a:off x="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7" name="Rectangle 5"/>
          <p:cNvSpPr>
            <a:spLocks noChangeArrowheads="1"/>
          </p:cNvSpPr>
          <p:nvPr/>
        </p:nvSpPr>
        <p:spPr bwMode="auto">
          <a:xfrm>
            <a:off x="891540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11265" name="Rectangle 1"/>
          <p:cNvSpPr>
            <a:spLocks noChangeArrowheads="1"/>
          </p:cNvSpPr>
          <p:nvPr/>
        </p:nvSpPr>
        <p:spPr bwMode="auto">
          <a:xfrm>
            <a:off x="990600" y="618478"/>
            <a:ext cx="74676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Lucida Sans Unicode" pitchFamily="34" charset="0"/>
                <a:ea typeface="Calibri" pitchFamily="34" charset="0"/>
                <a:cs typeface="Lucida Sans Unicode" pitchFamily="34" charset="0"/>
              </a:rPr>
              <a:t>Sadereka</a:t>
            </a:r>
            <a:r>
              <a:rPr kumimoji="0" lang="en-US" sz="1600" b="1" i="0" u="none" strike="noStrike" cap="none" normalizeH="0" baseline="0" dirty="0" smtClean="0">
                <a:ln>
                  <a:noFill/>
                </a:ln>
                <a:solidFill>
                  <a:schemeClr val="tx1"/>
                </a:solidFill>
                <a:effectLst/>
                <a:latin typeface="Lucida Sans Unicode" pitchFamily="34" charset="0"/>
                <a:ea typeface="Calibri" pitchFamily="34" charset="0"/>
                <a:cs typeface="Lucida Sans Unicode" pitchFamily="34" charset="0"/>
              </a:rPr>
              <a:t> Evans</a:t>
            </a:r>
            <a:endParaRPr kumimoji="0" lang="en-US" sz="1600" b="0" i="0" u="none" strike="noStrike" cap="none" normalizeH="0" baseline="0" dirty="0" smtClean="0">
              <a:ln>
                <a:noFill/>
              </a:ln>
              <a:solidFill>
                <a:schemeClr val="tx1"/>
              </a:solidFill>
              <a:effectLst/>
              <a:latin typeface="Lucida Sans Unicode" pitchFamily="34" charset="0"/>
              <a:cs typeface="Lucida Sans Unicode"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Lucida Sans Unicode" pitchFamily="34" charset="0"/>
                <a:ea typeface="Calibri" pitchFamily="34" charset="0"/>
                <a:cs typeface="Lucida Sans Unicode" pitchFamily="34" charset="0"/>
              </a:rPr>
              <a:t>How Has Project MISE Changed MY teaching Experience</a:t>
            </a:r>
            <a:endParaRPr kumimoji="0" lang="en-US" sz="1600" b="0" i="0" u="none" strike="noStrike" cap="none" normalizeH="0" baseline="0" dirty="0" smtClean="0">
              <a:ln>
                <a:noFill/>
              </a:ln>
              <a:solidFill>
                <a:schemeClr val="tx1"/>
              </a:solidFill>
              <a:effectLst/>
              <a:latin typeface="Lucida Sans Unicode" pitchFamily="34" charset="0"/>
              <a:cs typeface="Lucida Sans Unicode"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Lucida Sans Unicode" pitchFamily="34" charset="0"/>
                <a:ea typeface="Calibri" pitchFamily="34" charset="0"/>
                <a:cs typeface="Lucida Sans Unicode" pitchFamily="34" charset="0"/>
              </a:rPr>
              <a:t>As a participant in Project MISE, I have become a more efficient educator.  I regularly utilize the five E’s teaching methodology within my instructional day.  The 5E’s help to keep my students actively engaged in their own learning in comparison to solely being a spectator in the learning process.  My students enjoy many of the snacks that I present as Science Inquiry activities which I use o engage them in active science learning.  Project MISE has been beneficial in showing educators how to educate the whole child versus only teaching the standards and content of the science curriculum.  The use of differentiated instruction is essential to educating the youth of today and much of Project MISE is based on providing teachers with various methods in which to provide their students with opportunities  to express themselves through a varied of activities.  Being able to take my students to LIGO to participate in the hands on activities helps them to se the world of science as a real part of the of the world and not just learning practices are evident in the continued growth in science among my science students year to year.  I think Project MISE is a program that so many more educators could benefit from, not just Math and Science, but all teacher across t he board.</a:t>
            </a:r>
            <a:endParaRPr kumimoji="0" lang="en-US" sz="1600" b="0" i="0" u="none" strike="noStrike" cap="none" normalizeH="0" baseline="0" dirty="0" smtClean="0">
              <a:ln>
                <a:noFill/>
              </a:ln>
              <a:solidFill>
                <a:schemeClr val="tx1"/>
              </a:solidFill>
              <a:effectLst/>
              <a:latin typeface="Lucida Sans Unicode" pitchFamily="34" charset="0"/>
              <a:cs typeface="Lucida Sans Unicode"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245</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Meyinsse</dc:creator>
  <cp:lastModifiedBy>Joseph Meyinsse</cp:lastModifiedBy>
  <cp:revision>10</cp:revision>
  <dcterms:created xsi:type="dcterms:W3CDTF">2014-10-29T21:39:27Z</dcterms:created>
  <dcterms:modified xsi:type="dcterms:W3CDTF">2014-10-29T22:16:02Z</dcterms:modified>
</cp:coreProperties>
</file>