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227AB-3CC7-4EFB-B01A-1D0861E9D783}" type="datetimeFigureOut">
              <a:rPr lang="en-US" smtClean="0"/>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C4D0C-A950-4360-A363-A4E22FE16F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47700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LEADERSHIP INSTITUTE</a:t>
            </a:r>
            <a:endParaRPr lang="en-US" sz="2400" b="1" dirty="0">
              <a:solidFill>
                <a:schemeClr val="bg1"/>
              </a:solidFill>
            </a:endParaRPr>
          </a:p>
        </p:txBody>
      </p:sp>
      <p:sp>
        <p:nvSpPr>
          <p:cNvPr id="5" name="Rectangle 4"/>
          <p:cNvSpPr>
            <a:spLocks noChangeArrowheads="1"/>
          </p:cNvSpPr>
          <p:nvPr/>
        </p:nvSpPr>
        <p:spPr bwMode="auto">
          <a:xfrm>
            <a:off x="0" y="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JOSEPH MEYINSSE TEACHER</a:t>
            </a:r>
            <a:endParaRPr lang="en-US" sz="2400" b="1" dirty="0">
              <a:solidFill>
                <a:schemeClr val="bg1"/>
              </a:solidFill>
            </a:endParaRPr>
          </a:p>
        </p:txBody>
      </p:sp>
      <p:sp>
        <p:nvSpPr>
          <p:cNvPr id="6" name="Rectangle 5"/>
          <p:cNvSpPr>
            <a:spLocks noChangeArrowheads="1"/>
          </p:cNvSpPr>
          <p:nvPr/>
        </p:nvSpPr>
        <p:spPr bwMode="auto">
          <a:xfrm>
            <a:off x="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7" name="Rectangle 5"/>
          <p:cNvSpPr>
            <a:spLocks noChangeArrowheads="1"/>
          </p:cNvSpPr>
          <p:nvPr/>
        </p:nvSpPr>
        <p:spPr bwMode="auto">
          <a:xfrm>
            <a:off x="891540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14" name="Rectangle 13"/>
          <p:cNvSpPr/>
          <p:nvPr/>
        </p:nvSpPr>
        <p:spPr>
          <a:xfrm>
            <a:off x="838200" y="914399"/>
            <a:ext cx="7696200" cy="369332"/>
          </a:xfrm>
          <a:prstGeom prst="rect">
            <a:avLst/>
          </a:prstGeom>
        </p:spPr>
        <p:txBody>
          <a:bodyPr wrap="square">
            <a:spAutoFit/>
          </a:bodyPr>
          <a:lstStyle/>
          <a:p>
            <a:pPr lvl="0" fontAlgn="base">
              <a:spcBef>
                <a:spcPct val="0"/>
              </a:spcBef>
              <a:spcAft>
                <a:spcPct val="0"/>
              </a:spcAft>
            </a:pPr>
            <a:endParaRPr lang="en-US" dirty="0">
              <a:cs typeface="Arial" pitchFamily="34" charset="0"/>
            </a:endParaRPr>
          </a:p>
        </p:txBody>
      </p:sp>
      <p:sp>
        <p:nvSpPr>
          <p:cNvPr id="10" name="Rectangle 9"/>
          <p:cNvSpPr/>
          <p:nvPr/>
        </p:nvSpPr>
        <p:spPr>
          <a:xfrm>
            <a:off x="762000" y="914399"/>
            <a:ext cx="7696200" cy="5355312"/>
          </a:xfrm>
          <a:prstGeom prst="rect">
            <a:avLst/>
          </a:prstGeom>
        </p:spPr>
        <p:txBody>
          <a:bodyPr wrap="square">
            <a:spAutoFit/>
          </a:bodyPr>
          <a:lstStyle/>
          <a:p>
            <a:pPr lvl="0" fontAlgn="base">
              <a:spcBef>
                <a:spcPct val="0"/>
              </a:spcBef>
              <a:spcAft>
                <a:spcPct val="0"/>
              </a:spcAft>
            </a:pPr>
            <a:r>
              <a:rPr lang="en-US" b="1" dirty="0" smtClean="0">
                <a:ea typeface="Calibri" pitchFamily="34" charset="0"/>
                <a:cs typeface="Times New Roman" pitchFamily="18" charset="0"/>
              </a:rPr>
              <a:t>Susan L. </a:t>
            </a:r>
            <a:r>
              <a:rPr lang="en-US" b="1" dirty="0" err="1" smtClean="0">
                <a:ea typeface="Calibri" pitchFamily="34" charset="0"/>
                <a:cs typeface="Times New Roman" pitchFamily="18" charset="0"/>
              </a:rPr>
              <a:t>Collura</a:t>
            </a:r>
            <a:endParaRPr lang="en-US" dirty="0" smtClean="0">
              <a:cs typeface="Arial" pitchFamily="34" charset="0"/>
            </a:endParaRPr>
          </a:p>
          <a:p>
            <a:pPr lvl="0" eaLnBrk="0" fontAlgn="base" hangingPunct="0">
              <a:spcBef>
                <a:spcPct val="0"/>
              </a:spcBef>
              <a:spcAft>
                <a:spcPct val="0"/>
              </a:spcAft>
            </a:pPr>
            <a:r>
              <a:rPr lang="en-US" dirty="0" smtClean="0">
                <a:ea typeface="Calibri" pitchFamily="34" charset="0"/>
                <a:cs typeface="Times New Roman" pitchFamily="18" charset="0"/>
              </a:rPr>
              <a:t>                                                 Project MISE</a:t>
            </a:r>
            <a:endParaRPr lang="en-US" dirty="0" smtClean="0">
              <a:cs typeface="Arial" pitchFamily="34" charset="0"/>
            </a:endParaRPr>
          </a:p>
          <a:p>
            <a:pPr lvl="0" eaLnBrk="0" fontAlgn="base" hangingPunct="0">
              <a:spcBef>
                <a:spcPct val="0"/>
              </a:spcBef>
              <a:spcAft>
                <a:spcPct val="0"/>
              </a:spcAft>
            </a:pPr>
            <a:r>
              <a:rPr lang="en-US" b="1" dirty="0" smtClean="0">
                <a:ea typeface="Calibri" pitchFamily="34" charset="0"/>
                <a:cs typeface="Times New Roman" pitchFamily="18" charset="0"/>
              </a:rPr>
              <a:t>	</a:t>
            </a:r>
            <a:r>
              <a:rPr lang="en-US" dirty="0" smtClean="0">
                <a:ea typeface="Calibri" pitchFamily="34" charset="0"/>
                <a:cs typeface="Times New Roman" pitchFamily="18" charset="0"/>
              </a:rPr>
              <a:t>Being accepted to the Project MISE program has been a great experience for me.  It has opened the door for me in many ways. I have met many new teachers who not only have shared their love of science, but that have been willing to share their ideas with me.  As a Project MISE team, we shared ideas that we are using in our classrooms and districts that may work for teachers in other districts.   It has been important for me to be able to come together with teachers from across several parishes and experience their ideas.    I have experienced new ideas and activities that I can bring not only to my classroom, but I can also bring them to my coworkers at </a:t>
            </a:r>
            <a:r>
              <a:rPr lang="en-US" dirty="0" err="1" smtClean="0">
                <a:ea typeface="Calibri" pitchFamily="34" charset="0"/>
                <a:cs typeface="Times New Roman" pitchFamily="18" charset="0"/>
              </a:rPr>
              <a:t>Valverda</a:t>
            </a:r>
            <a:r>
              <a:rPr lang="en-US" dirty="0" smtClean="0">
                <a:ea typeface="Calibri" pitchFamily="34" charset="0"/>
                <a:cs typeface="Times New Roman" pitchFamily="18" charset="0"/>
              </a:rPr>
              <a:t> Elementary and other schools in Pointe Coupee Parish.  The guest speakers have brought a great deal of knowledge and information to the table and I know that we have a great deal more coming our way.  Our selected readings have also played an important role to the project. I have read books about new strategies, as well as books written by teachers who have shared in first year teaching experiences.   Also, it is exciting to be able to bring our hands-on challenges to the upcoming science conference.  As I have stated before, Project MISE has been a great experience for me, my students, my co-workers, and my district.</a:t>
            </a:r>
            <a:endParaRPr lang="en-US" dirty="0" smtClean="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12</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Meyinsse</dc:creator>
  <cp:lastModifiedBy>Joseph Meyinsse</cp:lastModifiedBy>
  <cp:revision>11</cp:revision>
  <dcterms:created xsi:type="dcterms:W3CDTF">2014-10-29T21:39:27Z</dcterms:created>
  <dcterms:modified xsi:type="dcterms:W3CDTF">2014-10-29T22:02:24Z</dcterms:modified>
</cp:coreProperties>
</file>