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27AB-3CC7-4EFB-B01A-1D0861E9D783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C4D0C-A950-4360-A363-A4E22FE16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0000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</a:rPr>
              <a:t>LEADERSHIP INSTITUTE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0000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</a:rPr>
              <a:t>JOSEPH MEYINSSE TEACHER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81000"/>
            <a:ext cx="228600" cy="6096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915400" y="381000"/>
            <a:ext cx="228600" cy="6096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914399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85800" y="699156"/>
            <a:ext cx="77724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Calibri" pitchFamily="34" charset="0"/>
                <a:cs typeface="Lucida Sans Unicode" pitchFamily="34" charset="0"/>
              </a:rPr>
              <a:t>Chastity Wilson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Calibri" pitchFamily="34" charset="0"/>
                <a:cs typeface="Lucida Sans Unicode" pitchFamily="34" charset="0"/>
              </a:rPr>
              <a:t>Experience as MISE/JMTLI Participant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Calibri" pitchFamily="34" charset="0"/>
                <a:cs typeface="Lucida Sans Unicode" pitchFamily="34" charset="0"/>
              </a:rPr>
              <a:t>I am elated to have been selected as a JMTLI participant.  Having experienced meaningful intellectual advancement during the time I was a member of Project MISE, I welcomed the opportunity to reconnect with the masterminds behind this professional enhancement.  Thankfully, I was not disappointed.  My days as a JMTLI participant have been filled with activities that have facilitated my growth as an instructional leader.  At this point, I feel that I am more equipped to provide adequate guidance to teachers who experience difficulty deciphering content standards and delivering sufficient instruction.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Joseph Meyinsse</dc:creator>
  <cp:lastModifiedBy>Joseph Meyinsse</cp:lastModifiedBy>
  <cp:revision>14</cp:revision>
  <dcterms:created xsi:type="dcterms:W3CDTF">2014-10-29T21:39:27Z</dcterms:created>
  <dcterms:modified xsi:type="dcterms:W3CDTF">2014-10-29T22:10:43Z</dcterms:modified>
</cp:coreProperties>
</file>