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0000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</a:rPr>
              <a:t>LEADERSHIP INSTITUTE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0000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</a:rPr>
              <a:t>JOSEPH MEYINSSE TEACHER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81000"/>
            <a:ext cx="228600" cy="6096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915400" y="381000"/>
            <a:ext cx="228600" cy="6096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914399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914400"/>
            <a:ext cx="7543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ea typeface="Calibri" pitchFamily="34" charset="0"/>
                <a:cs typeface="Times New Roman" pitchFamily="18" charset="0"/>
              </a:rPr>
              <a:t>Ni’Shawn</a:t>
            </a:r>
            <a:r>
              <a:rPr lang="en-US" b="1" dirty="0" smtClean="0">
                <a:ea typeface="Calibri" pitchFamily="34" charset="0"/>
                <a:cs typeface="Times New Roman" pitchFamily="18" charset="0"/>
              </a:rPr>
              <a:t> Stovall</a:t>
            </a:r>
            <a:endParaRPr lang="en-US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ea typeface="Calibri" pitchFamily="34" charset="0"/>
                <a:cs typeface="Times New Roman" pitchFamily="18" charset="0"/>
              </a:rPr>
              <a:t>                            “</a:t>
            </a:r>
            <a:r>
              <a:rPr lang="en-US" dirty="0" smtClean="0">
                <a:ea typeface="Calibri" pitchFamily="34" charset="0"/>
                <a:cs typeface="Times New Roman" pitchFamily="18" charset="0"/>
              </a:rPr>
              <a:t>How Project MISE influenced me as a teacher”</a:t>
            </a:r>
            <a:endParaRPr lang="en-US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ea typeface="Calibri" pitchFamily="34" charset="0"/>
                <a:cs typeface="Times New Roman" pitchFamily="18" charset="0"/>
              </a:rPr>
              <a:t>I am a Secondary Education Mathematics professional.  An as educator with a mathematics background, I found Project MISE to be very instrumental in my professional development.  Participating in Project MISE increased my science content knowledge.  Not only did my content knowledge increase, but the way I thought about science was greatly impacted.  I was taught strategies that assisted me in integrating science into the mathematics curriculum, rather than keeping mathematics isolated.  I also learned how to present real world problems that were high in rigor.  In addition, participating in Project MISE allowed me to extend my professional footprint in the world because I was able to share what I learned with others.  Project MISE also expanded my professional network.  I have a web of professional educators through Project MISE that I am able to connect with to share ideas and get assistance in finding solutions.  I am grateful to Project MISE for increasing my science content knowledge and providing me with tools and resources to be effective in my role as an instructional specialist for STEM programs.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Joseph Meyinsse</dc:creator>
  <cp:lastModifiedBy>Joseph Meyinsse</cp:lastModifiedBy>
  <cp:revision>9</cp:revision>
  <dcterms:created xsi:type="dcterms:W3CDTF">2014-10-29T21:39:27Z</dcterms:created>
  <dcterms:modified xsi:type="dcterms:W3CDTF">2014-10-29T21:59:23Z</dcterms:modified>
</cp:coreProperties>
</file>